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90" autoAdjust="0"/>
  </p:normalViewPr>
  <p:slideViewPr>
    <p:cSldViewPr snapToGrid="0">
      <p:cViewPr varScale="1">
        <p:scale>
          <a:sx n="81" d="100"/>
          <a:sy n="81" d="100"/>
        </p:scale>
        <p:origin x="-69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3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-31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5D1783-778C-4F1F-85AD-F51EFC0DB003}" type="doc">
      <dgm:prSet loTypeId="urn:microsoft.com/office/officeart/2005/8/layout/vList3#1" loCatId="list" qsTypeId="urn:microsoft.com/office/officeart/2005/8/quickstyle/simple5" qsCatId="simple" csTypeId="urn:microsoft.com/office/officeart/2005/8/colors/accent1_2" csCatId="accent1" phldr="1"/>
      <dgm:spPr/>
    </dgm:pt>
    <dgm:pt modelId="{5489B4FC-AF67-4136-B153-CB8E937FB57F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+mj-lt"/>
            </a:rPr>
            <a:t>Организационный</a:t>
          </a:r>
          <a:endParaRPr lang="ru-RU" b="1" dirty="0">
            <a:solidFill>
              <a:schemeClr val="tx1"/>
            </a:solidFill>
            <a:latin typeface="+mj-lt"/>
          </a:endParaRPr>
        </a:p>
      </dgm:t>
    </dgm:pt>
    <dgm:pt modelId="{D4074654-4CA2-4AFF-BC98-BF8692678BA1}" type="parTrans" cxnId="{0640CE1B-A82B-4A84-8D70-96B5BD69E999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FDAED522-973A-4C77-83B3-E70259DD5573}" type="sibTrans" cxnId="{0640CE1B-A82B-4A84-8D70-96B5BD69E999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32480E57-4E1C-4BC0-9A96-829831F8195A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+mj-lt"/>
            </a:rPr>
            <a:t>Подготовительный</a:t>
          </a:r>
          <a:endParaRPr lang="ru-RU" b="1" dirty="0">
            <a:solidFill>
              <a:schemeClr val="tx1"/>
            </a:solidFill>
            <a:latin typeface="+mj-lt"/>
          </a:endParaRPr>
        </a:p>
      </dgm:t>
    </dgm:pt>
    <dgm:pt modelId="{82A6E74B-FB23-4565-BA9B-ECE806A302DA}" type="parTrans" cxnId="{C80905E9-B4B5-4312-88D7-AF6F64307000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B63B6FF7-1938-43B1-B8CC-7CED7D772B08}" type="sibTrans" cxnId="{C80905E9-B4B5-4312-88D7-AF6F64307000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8CCDF92F-D3B6-4E25-B440-8566D434D319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+mj-lt"/>
            </a:rPr>
            <a:t>Основной 1</a:t>
          </a:r>
          <a:endParaRPr lang="ru-RU" b="1" dirty="0">
            <a:solidFill>
              <a:schemeClr val="tx1"/>
            </a:solidFill>
            <a:latin typeface="+mj-lt"/>
          </a:endParaRPr>
        </a:p>
      </dgm:t>
    </dgm:pt>
    <dgm:pt modelId="{98CA3DDE-C0B7-4318-BA19-9075FC530472}" type="parTrans" cxnId="{770BFFC9-2202-4FF0-BE77-D48F6ADBF681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C3E9EAFA-F98F-4741-9035-32359A4FB5F9}" type="sibTrans" cxnId="{770BFFC9-2202-4FF0-BE77-D48F6ADBF681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CC9A8611-7F51-48A4-BDC0-894A7D83EE6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+mj-lt"/>
            </a:rPr>
            <a:t>Активизация эмоционального настроя</a:t>
          </a:r>
          <a:endParaRPr lang="ru-RU" b="1" dirty="0">
            <a:solidFill>
              <a:schemeClr val="tx1"/>
            </a:solidFill>
            <a:latin typeface="+mj-lt"/>
          </a:endParaRPr>
        </a:p>
      </dgm:t>
    </dgm:pt>
    <dgm:pt modelId="{43E76F5E-EB6C-408E-AE42-82342B8EA422}" type="parTrans" cxnId="{22495DFE-224A-4014-9467-6A6C3C48235A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A606EEA7-C6BE-408A-99DB-F5EDFE7E1518}" type="sibTrans" cxnId="{22495DFE-224A-4014-9467-6A6C3C48235A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E3F5C975-7867-4839-A3FD-09CC233BCFC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+mj-lt"/>
            </a:rPr>
            <a:t>Основной 2</a:t>
          </a:r>
          <a:endParaRPr lang="ru-RU" b="1" dirty="0">
            <a:solidFill>
              <a:schemeClr val="tx1"/>
            </a:solidFill>
            <a:latin typeface="+mj-lt"/>
          </a:endParaRPr>
        </a:p>
      </dgm:t>
    </dgm:pt>
    <dgm:pt modelId="{9B4DC278-EA86-485A-B76E-A73B88D5B0D3}" type="parTrans" cxnId="{9EB8428E-4E94-4CAA-9383-E7541F2AE588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46F9DE82-3D37-4B0B-82DD-BD495D468157}" type="sibTrans" cxnId="{9EB8428E-4E94-4CAA-9383-E7541F2AE588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1F016192-FB27-4CFD-A7B6-DDE84AFE280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+mj-lt"/>
            </a:rPr>
            <a:t>Контрольный</a:t>
          </a:r>
          <a:endParaRPr lang="ru-RU" b="1" dirty="0">
            <a:solidFill>
              <a:schemeClr val="tx1"/>
            </a:solidFill>
            <a:latin typeface="+mj-lt"/>
          </a:endParaRPr>
        </a:p>
      </dgm:t>
    </dgm:pt>
    <dgm:pt modelId="{D9ADD931-53D7-47BC-BB1D-4ADE6CFFD52E}" type="parTrans" cxnId="{3D0DA3EF-4A34-4FDE-992E-F825D86D9F73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24F4D49C-DAF1-41C3-9DCF-6DDE5F5E7FAA}" type="sibTrans" cxnId="{3D0DA3EF-4A34-4FDE-992E-F825D86D9F73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E2BD1668-B2E4-4B4B-9AC8-81BAEC8B390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+mj-lt"/>
            </a:rPr>
            <a:t>Итоговый</a:t>
          </a:r>
          <a:endParaRPr lang="ru-RU" b="1" dirty="0">
            <a:solidFill>
              <a:schemeClr val="tx1"/>
            </a:solidFill>
            <a:latin typeface="+mj-lt"/>
          </a:endParaRPr>
        </a:p>
      </dgm:t>
    </dgm:pt>
    <dgm:pt modelId="{FEB8B16E-E2E4-4615-8F9E-28F222D87F10}" type="parTrans" cxnId="{84DD37DC-3E6E-4E4D-988C-94F638CFFDBE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44B85B3E-1EC8-4493-BB43-765F6D609DD7}" type="sibTrans" cxnId="{84DD37DC-3E6E-4E4D-988C-94F638CFFDBE}">
      <dgm:prSet/>
      <dgm:spPr/>
      <dgm:t>
        <a:bodyPr/>
        <a:lstStyle/>
        <a:p>
          <a:endParaRPr lang="ru-RU" b="1">
            <a:solidFill>
              <a:schemeClr val="tx1"/>
            </a:solidFill>
            <a:latin typeface="+mj-lt"/>
          </a:endParaRPr>
        </a:p>
      </dgm:t>
    </dgm:pt>
    <dgm:pt modelId="{301B2529-EFD0-40AE-8257-6EC4739C1F1A}" type="pres">
      <dgm:prSet presAssocID="{725D1783-778C-4F1F-85AD-F51EFC0DB003}" presName="linearFlow" presStyleCnt="0">
        <dgm:presLayoutVars>
          <dgm:dir/>
          <dgm:resizeHandles val="exact"/>
        </dgm:presLayoutVars>
      </dgm:prSet>
      <dgm:spPr/>
    </dgm:pt>
    <dgm:pt modelId="{98D61683-FFD9-4722-839E-172C3F8E785B}" type="pres">
      <dgm:prSet presAssocID="{5489B4FC-AF67-4136-B153-CB8E937FB57F}" presName="composite" presStyleCnt="0"/>
      <dgm:spPr/>
    </dgm:pt>
    <dgm:pt modelId="{88EF5D39-FCCF-4B61-BA6F-BA2C1A524522}" type="pres">
      <dgm:prSet presAssocID="{5489B4FC-AF67-4136-B153-CB8E937FB57F}" presName="imgShp" presStyleLbl="fgImgPlace1" presStyleIdx="0" presStyleCnt="7"/>
      <dgm:spPr/>
    </dgm:pt>
    <dgm:pt modelId="{9FC6EE5B-82B5-4032-8AAB-23D0F4AB2183}" type="pres">
      <dgm:prSet presAssocID="{5489B4FC-AF67-4136-B153-CB8E937FB57F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8D7F7-6F4E-4D06-A1FE-50ED4D644064}" type="pres">
      <dgm:prSet presAssocID="{FDAED522-973A-4C77-83B3-E70259DD5573}" presName="spacing" presStyleCnt="0"/>
      <dgm:spPr/>
    </dgm:pt>
    <dgm:pt modelId="{7F522FAB-16B0-419A-B07B-86E037DA51C3}" type="pres">
      <dgm:prSet presAssocID="{32480E57-4E1C-4BC0-9A96-829831F8195A}" presName="composite" presStyleCnt="0"/>
      <dgm:spPr/>
    </dgm:pt>
    <dgm:pt modelId="{57CBB83A-157F-4313-8AB6-F4BA7387FCF6}" type="pres">
      <dgm:prSet presAssocID="{32480E57-4E1C-4BC0-9A96-829831F8195A}" presName="imgShp" presStyleLbl="fgImgPlace1" presStyleIdx="1" presStyleCnt="7"/>
      <dgm:spPr/>
    </dgm:pt>
    <dgm:pt modelId="{526EFC51-2825-4941-B3B4-53363FB13C1F}" type="pres">
      <dgm:prSet presAssocID="{32480E57-4E1C-4BC0-9A96-829831F8195A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35562-4325-4ACF-8D6E-8B8DAE3038A0}" type="pres">
      <dgm:prSet presAssocID="{B63B6FF7-1938-43B1-B8CC-7CED7D772B08}" presName="spacing" presStyleCnt="0"/>
      <dgm:spPr/>
    </dgm:pt>
    <dgm:pt modelId="{B6C4A064-C8FB-4433-9418-0FB7DDBD95EF}" type="pres">
      <dgm:prSet presAssocID="{8CCDF92F-D3B6-4E25-B440-8566D434D319}" presName="composite" presStyleCnt="0"/>
      <dgm:spPr/>
    </dgm:pt>
    <dgm:pt modelId="{B9EE9ADE-9371-41F4-8859-5FC35164084E}" type="pres">
      <dgm:prSet presAssocID="{8CCDF92F-D3B6-4E25-B440-8566D434D319}" presName="imgShp" presStyleLbl="fgImgPlace1" presStyleIdx="2" presStyleCnt="7"/>
      <dgm:spPr/>
    </dgm:pt>
    <dgm:pt modelId="{A207CC4E-37F3-47C1-97C2-6BFB320C02B5}" type="pres">
      <dgm:prSet presAssocID="{8CCDF92F-D3B6-4E25-B440-8566D434D319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DA802-CA78-407E-8605-183C448BAC54}" type="pres">
      <dgm:prSet presAssocID="{C3E9EAFA-F98F-4741-9035-32359A4FB5F9}" presName="spacing" presStyleCnt="0"/>
      <dgm:spPr/>
    </dgm:pt>
    <dgm:pt modelId="{265922DF-1C75-4ED3-93B6-DF9A35952992}" type="pres">
      <dgm:prSet presAssocID="{CC9A8611-7F51-48A4-BDC0-894A7D83EE62}" presName="composite" presStyleCnt="0"/>
      <dgm:spPr/>
    </dgm:pt>
    <dgm:pt modelId="{52C752F7-075C-4274-9F2B-0F273ABED78B}" type="pres">
      <dgm:prSet presAssocID="{CC9A8611-7F51-48A4-BDC0-894A7D83EE62}" presName="imgShp" presStyleLbl="fgImgPlace1" presStyleIdx="3" presStyleCnt="7"/>
      <dgm:spPr/>
    </dgm:pt>
    <dgm:pt modelId="{8BB61B87-193D-482A-B772-FDB3C86C8400}" type="pres">
      <dgm:prSet presAssocID="{CC9A8611-7F51-48A4-BDC0-894A7D83EE62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4DF88-4542-44D6-ABD8-DDD460978666}" type="pres">
      <dgm:prSet presAssocID="{A606EEA7-C6BE-408A-99DB-F5EDFE7E1518}" presName="spacing" presStyleCnt="0"/>
      <dgm:spPr/>
    </dgm:pt>
    <dgm:pt modelId="{785C2E5D-4A0E-4D66-B49A-1F61B0A6F125}" type="pres">
      <dgm:prSet presAssocID="{E3F5C975-7867-4839-A3FD-09CC233BCFCF}" presName="composite" presStyleCnt="0"/>
      <dgm:spPr/>
    </dgm:pt>
    <dgm:pt modelId="{E01E4280-0FC3-4BF6-859A-D094BB60116C}" type="pres">
      <dgm:prSet presAssocID="{E3F5C975-7867-4839-A3FD-09CC233BCFCF}" presName="imgShp" presStyleLbl="fgImgPlace1" presStyleIdx="4" presStyleCnt="7"/>
      <dgm:spPr/>
    </dgm:pt>
    <dgm:pt modelId="{2BD337D9-0681-4058-A36E-21C6271DE7E2}" type="pres">
      <dgm:prSet presAssocID="{E3F5C975-7867-4839-A3FD-09CC233BCFCF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447D7-DB6A-4CC8-8182-1837E40D7651}" type="pres">
      <dgm:prSet presAssocID="{46F9DE82-3D37-4B0B-82DD-BD495D468157}" presName="spacing" presStyleCnt="0"/>
      <dgm:spPr/>
    </dgm:pt>
    <dgm:pt modelId="{4DD1C125-D0AE-4A00-B271-B87772E304CB}" type="pres">
      <dgm:prSet presAssocID="{1F016192-FB27-4CFD-A7B6-DDE84AFE2802}" presName="composite" presStyleCnt="0"/>
      <dgm:spPr/>
    </dgm:pt>
    <dgm:pt modelId="{4E909926-793A-44AD-A444-A59CA3F2DED0}" type="pres">
      <dgm:prSet presAssocID="{1F016192-FB27-4CFD-A7B6-DDE84AFE2802}" presName="imgShp" presStyleLbl="fgImgPlace1" presStyleIdx="5" presStyleCnt="7"/>
      <dgm:spPr/>
    </dgm:pt>
    <dgm:pt modelId="{31D0BCF2-DA45-485C-BA38-75E23013E1D5}" type="pres">
      <dgm:prSet presAssocID="{1F016192-FB27-4CFD-A7B6-DDE84AFE2802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258D7-7F2F-4B37-8A35-452434FE9F53}" type="pres">
      <dgm:prSet presAssocID="{24F4D49C-DAF1-41C3-9DCF-6DDE5F5E7FAA}" presName="spacing" presStyleCnt="0"/>
      <dgm:spPr/>
    </dgm:pt>
    <dgm:pt modelId="{770DFBBA-642A-47F1-A6B6-C3AE14CFF783}" type="pres">
      <dgm:prSet presAssocID="{E2BD1668-B2E4-4B4B-9AC8-81BAEC8B3904}" presName="composite" presStyleCnt="0"/>
      <dgm:spPr/>
    </dgm:pt>
    <dgm:pt modelId="{82980242-8062-4DEC-8B51-1BD3BCBFA72B}" type="pres">
      <dgm:prSet presAssocID="{E2BD1668-B2E4-4B4B-9AC8-81BAEC8B3904}" presName="imgShp" presStyleLbl="fgImgPlace1" presStyleIdx="6" presStyleCnt="7"/>
      <dgm:spPr/>
    </dgm:pt>
    <dgm:pt modelId="{D7CF00EC-AC82-4A78-9559-35F110D6EB26}" type="pres">
      <dgm:prSet presAssocID="{E2BD1668-B2E4-4B4B-9AC8-81BAEC8B3904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B8428E-4E94-4CAA-9383-E7541F2AE588}" srcId="{725D1783-778C-4F1F-85AD-F51EFC0DB003}" destId="{E3F5C975-7867-4839-A3FD-09CC233BCFCF}" srcOrd="4" destOrd="0" parTransId="{9B4DC278-EA86-485A-B76E-A73B88D5B0D3}" sibTransId="{46F9DE82-3D37-4B0B-82DD-BD495D468157}"/>
    <dgm:cxn modelId="{52CDE396-87EA-4CB1-B800-837A852ED40B}" type="presOf" srcId="{5489B4FC-AF67-4136-B153-CB8E937FB57F}" destId="{9FC6EE5B-82B5-4032-8AAB-23D0F4AB2183}" srcOrd="0" destOrd="0" presId="urn:microsoft.com/office/officeart/2005/8/layout/vList3#1"/>
    <dgm:cxn modelId="{863BC0A6-47A2-4B71-A14A-FE057FE85BCC}" type="presOf" srcId="{725D1783-778C-4F1F-85AD-F51EFC0DB003}" destId="{301B2529-EFD0-40AE-8257-6EC4739C1F1A}" srcOrd="0" destOrd="0" presId="urn:microsoft.com/office/officeart/2005/8/layout/vList3#1"/>
    <dgm:cxn modelId="{3D0DA3EF-4A34-4FDE-992E-F825D86D9F73}" srcId="{725D1783-778C-4F1F-85AD-F51EFC0DB003}" destId="{1F016192-FB27-4CFD-A7B6-DDE84AFE2802}" srcOrd="5" destOrd="0" parTransId="{D9ADD931-53D7-47BC-BB1D-4ADE6CFFD52E}" sibTransId="{24F4D49C-DAF1-41C3-9DCF-6DDE5F5E7FAA}"/>
    <dgm:cxn modelId="{22495DFE-224A-4014-9467-6A6C3C48235A}" srcId="{725D1783-778C-4F1F-85AD-F51EFC0DB003}" destId="{CC9A8611-7F51-48A4-BDC0-894A7D83EE62}" srcOrd="3" destOrd="0" parTransId="{43E76F5E-EB6C-408E-AE42-82342B8EA422}" sibTransId="{A606EEA7-C6BE-408A-99DB-F5EDFE7E1518}"/>
    <dgm:cxn modelId="{84DD37DC-3E6E-4E4D-988C-94F638CFFDBE}" srcId="{725D1783-778C-4F1F-85AD-F51EFC0DB003}" destId="{E2BD1668-B2E4-4B4B-9AC8-81BAEC8B3904}" srcOrd="6" destOrd="0" parTransId="{FEB8B16E-E2E4-4615-8F9E-28F222D87F10}" sibTransId="{44B85B3E-1EC8-4493-BB43-765F6D609DD7}"/>
    <dgm:cxn modelId="{0640CE1B-A82B-4A84-8D70-96B5BD69E999}" srcId="{725D1783-778C-4F1F-85AD-F51EFC0DB003}" destId="{5489B4FC-AF67-4136-B153-CB8E937FB57F}" srcOrd="0" destOrd="0" parTransId="{D4074654-4CA2-4AFF-BC98-BF8692678BA1}" sibTransId="{FDAED522-973A-4C77-83B3-E70259DD5573}"/>
    <dgm:cxn modelId="{770BFFC9-2202-4FF0-BE77-D48F6ADBF681}" srcId="{725D1783-778C-4F1F-85AD-F51EFC0DB003}" destId="{8CCDF92F-D3B6-4E25-B440-8566D434D319}" srcOrd="2" destOrd="0" parTransId="{98CA3DDE-C0B7-4318-BA19-9075FC530472}" sibTransId="{C3E9EAFA-F98F-4741-9035-32359A4FB5F9}"/>
    <dgm:cxn modelId="{FDE29F97-3220-414B-8405-2099409E6533}" type="presOf" srcId="{E3F5C975-7867-4839-A3FD-09CC233BCFCF}" destId="{2BD337D9-0681-4058-A36E-21C6271DE7E2}" srcOrd="0" destOrd="0" presId="urn:microsoft.com/office/officeart/2005/8/layout/vList3#1"/>
    <dgm:cxn modelId="{1EB86254-8244-4704-8261-077A527883F5}" type="presOf" srcId="{1F016192-FB27-4CFD-A7B6-DDE84AFE2802}" destId="{31D0BCF2-DA45-485C-BA38-75E23013E1D5}" srcOrd="0" destOrd="0" presId="urn:microsoft.com/office/officeart/2005/8/layout/vList3#1"/>
    <dgm:cxn modelId="{ED109F83-9C07-4389-9283-A92FD82DB558}" type="presOf" srcId="{E2BD1668-B2E4-4B4B-9AC8-81BAEC8B3904}" destId="{D7CF00EC-AC82-4A78-9559-35F110D6EB26}" srcOrd="0" destOrd="0" presId="urn:microsoft.com/office/officeart/2005/8/layout/vList3#1"/>
    <dgm:cxn modelId="{51B47A33-8807-405D-A6C3-E92DFD8982B3}" type="presOf" srcId="{8CCDF92F-D3B6-4E25-B440-8566D434D319}" destId="{A207CC4E-37F3-47C1-97C2-6BFB320C02B5}" srcOrd="0" destOrd="0" presId="urn:microsoft.com/office/officeart/2005/8/layout/vList3#1"/>
    <dgm:cxn modelId="{C80905E9-B4B5-4312-88D7-AF6F64307000}" srcId="{725D1783-778C-4F1F-85AD-F51EFC0DB003}" destId="{32480E57-4E1C-4BC0-9A96-829831F8195A}" srcOrd="1" destOrd="0" parTransId="{82A6E74B-FB23-4565-BA9B-ECE806A302DA}" sibTransId="{B63B6FF7-1938-43B1-B8CC-7CED7D772B08}"/>
    <dgm:cxn modelId="{164297BB-4B12-4FC0-A55E-DB8D40317D2C}" type="presOf" srcId="{CC9A8611-7F51-48A4-BDC0-894A7D83EE62}" destId="{8BB61B87-193D-482A-B772-FDB3C86C8400}" srcOrd="0" destOrd="0" presId="urn:microsoft.com/office/officeart/2005/8/layout/vList3#1"/>
    <dgm:cxn modelId="{02CA6CAA-68D3-4A68-8701-0D15BDCD5F69}" type="presOf" srcId="{32480E57-4E1C-4BC0-9A96-829831F8195A}" destId="{526EFC51-2825-4941-B3B4-53363FB13C1F}" srcOrd="0" destOrd="0" presId="urn:microsoft.com/office/officeart/2005/8/layout/vList3#1"/>
    <dgm:cxn modelId="{9E0E19FF-7976-402E-B151-0871A33DCD4B}" type="presParOf" srcId="{301B2529-EFD0-40AE-8257-6EC4739C1F1A}" destId="{98D61683-FFD9-4722-839E-172C3F8E785B}" srcOrd="0" destOrd="0" presId="urn:microsoft.com/office/officeart/2005/8/layout/vList3#1"/>
    <dgm:cxn modelId="{4BE44818-70BB-432B-B074-9C198F037E42}" type="presParOf" srcId="{98D61683-FFD9-4722-839E-172C3F8E785B}" destId="{88EF5D39-FCCF-4B61-BA6F-BA2C1A524522}" srcOrd="0" destOrd="0" presId="urn:microsoft.com/office/officeart/2005/8/layout/vList3#1"/>
    <dgm:cxn modelId="{B866BC07-3EC5-41F1-A723-A42D06F75863}" type="presParOf" srcId="{98D61683-FFD9-4722-839E-172C3F8E785B}" destId="{9FC6EE5B-82B5-4032-8AAB-23D0F4AB2183}" srcOrd="1" destOrd="0" presId="urn:microsoft.com/office/officeart/2005/8/layout/vList3#1"/>
    <dgm:cxn modelId="{B0E0979F-6C68-4B9D-AFED-281B2306CEA5}" type="presParOf" srcId="{301B2529-EFD0-40AE-8257-6EC4739C1F1A}" destId="{5268D7F7-6F4E-4D06-A1FE-50ED4D644064}" srcOrd="1" destOrd="0" presId="urn:microsoft.com/office/officeart/2005/8/layout/vList3#1"/>
    <dgm:cxn modelId="{41C134E2-E4B4-4806-9B7B-5A7744FF89AD}" type="presParOf" srcId="{301B2529-EFD0-40AE-8257-6EC4739C1F1A}" destId="{7F522FAB-16B0-419A-B07B-86E037DA51C3}" srcOrd="2" destOrd="0" presId="urn:microsoft.com/office/officeart/2005/8/layout/vList3#1"/>
    <dgm:cxn modelId="{53D60AB2-0C62-4F62-9BD5-72FF7AC062AA}" type="presParOf" srcId="{7F522FAB-16B0-419A-B07B-86E037DA51C3}" destId="{57CBB83A-157F-4313-8AB6-F4BA7387FCF6}" srcOrd="0" destOrd="0" presId="urn:microsoft.com/office/officeart/2005/8/layout/vList3#1"/>
    <dgm:cxn modelId="{272A1253-F511-4979-A8FF-930BD241AA93}" type="presParOf" srcId="{7F522FAB-16B0-419A-B07B-86E037DA51C3}" destId="{526EFC51-2825-4941-B3B4-53363FB13C1F}" srcOrd="1" destOrd="0" presId="urn:microsoft.com/office/officeart/2005/8/layout/vList3#1"/>
    <dgm:cxn modelId="{F78B7297-EFC9-4006-BF6B-AB7D30A2B2E4}" type="presParOf" srcId="{301B2529-EFD0-40AE-8257-6EC4739C1F1A}" destId="{DF335562-4325-4ACF-8D6E-8B8DAE3038A0}" srcOrd="3" destOrd="0" presId="urn:microsoft.com/office/officeart/2005/8/layout/vList3#1"/>
    <dgm:cxn modelId="{AD8A0839-1FE3-424E-B52A-959506F866FE}" type="presParOf" srcId="{301B2529-EFD0-40AE-8257-6EC4739C1F1A}" destId="{B6C4A064-C8FB-4433-9418-0FB7DDBD95EF}" srcOrd="4" destOrd="0" presId="urn:microsoft.com/office/officeart/2005/8/layout/vList3#1"/>
    <dgm:cxn modelId="{59A8C02B-C0E5-4E1D-BF11-BA88584E55F9}" type="presParOf" srcId="{B6C4A064-C8FB-4433-9418-0FB7DDBD95EF}" destId="{B9EE9ADE-9371-41F4-8859-5FC35164084E}" srcOrd="0" destOrd="0" presId="urn:microsoft.com/office/officeart/2005/8/layout/vList3#1"/>
    <dgm:cxn modelId="{037EF0A8-6167-4702-8735-3FEE1244FEA7}" type="presParOf" srcId="{B6C4A064-C8FB-4433-9418-0FB7DDBD95EF}" destId="{A207CC4E-37F3-47C1-97C2-6BFB320C02B5}" srcOrd="1" destOrd="0" presId="urn:microsoft.com/office/officeart/2005/8/layout/vList3#1"/>
    <dgm:cxn modelId="{3BE1D9DC-E6CF-47B2-84A6-ABB91F5F3A49}" type="presParOf" srcId="{301B2529-EFD0-40AE-8257-6EC4739C1F1A}" destId="{7E6DA802-CA78-407E-8605-183C448BAC54}" srcOrd="5" destOrd="0" presId="urn:microsoft.com/office/officeart/2005/8/layout/vList3#1"/>
    <dgm:cxn modelId="{95C425CD-08F8-4099-BB2A-43EAE5D4198D}" type="presParOf" srcId="{301B2529-EFD0-40AE-8257-6EC4739C1F1A}" destId="{265922DF-1C75-4ED3-93B6-DF9A35952992}" srcOrd="6" destOrd="0" presId="urn:microsoft.com/office/officeart/2005/8/layout/vList3#1"/>
    <dgm:cxn modelId="{F2172638-778D-4795-BBBA-C061EFC692E1}" type="presParOf" srcId="{265922DF-1C75-4ED3-93B6-DF9A35952992}" destId="{52C752F7-075C-4274-9F2B-0F273ABED78B}" srcOrd="0" destOrd="0" presId="urn:microsoft.com/office/officeart/2005/8/layout/vList3#1"/>
    <dgm:cxn modelId="{E64272FC-69B3-4908-98E9-5B2FE644F9A1}" type="presParOf" srcId="{265922DF-1C75-4ED3-93B6-DF9A35952992}" destId="{8BB61B87-193D-482A-B772-FDB3C86C8400}" srcOrd="1" destOrd="0" presId="urn:microsoft.com/office/officeart/2005/8/layout/vList3#1"/>
    <dgm:cxn modelId="{9D9089E7-4A23-4C56-B390-4D529DE8F9A7}" type="presParOf" srcId="{301B2529-EFD0-40AE-8257-6EC4739C1F1A}" destId="{5AF4DF88-4542-44D6-ABD8-DDD460978666}" srcOrd="7" destOrd="0" presId="urn:microsoft.com/office/officeart/2005/8/layout/vList3#1"/>
    <dgm:cxn modelId="{77A588C1-2747-44BA-8073-DFAC07E9FE15}" type="presParOf" srcId="{301B2529-EFD0-40AE-8257-6EC4739C1F1A}" destId="{785C2E5D-4A0E-4D66-B49A-1F61B0A6F125}" srcOrd="8" destOrd="0" presId="urn:microsoft.com/office/officeart/2005/8/layout/vList3#1"/>
    <dgm:cxn modelId="{249B3393-E06F-48FE-9975-29443AA2E332}" type="presParOf" srcId="{785C2E5D-4A0E-4D66-B49A-1F61B0A6F125}" destId="{E01E4280-0FC3-4BF6-859A-D094BB60116C}" srcOrd="0" destOrd="0" presId="urn:microsoft.com/office/officeart/2005/8/layout/vList3#1"/>
    <dgm:cxn modelId="{D3FA7973-C48D-49D0-A525-D7CDBEA2A189}" type="presParOf" srcId="{785C2E5D-4A0E-4D66-B49A-1F61B0A6F125}" destId="{2BD337D9-0681-4058-A36E-21C6271DE7E2}" srcOrd="1" destOrd="0" presId="urn:microsoft.com/office/officeart/2005/8/layout/vList3#1"/>
    <dgm:cxn modelId="{08CD5449-FBFD-405E-B122-36A674AB6D03}" type="presParOf" srcId="{301B2529-EFD0-40AE-8257-6EC4739C1F1A}" destId="{AEF447D7-DB6A-4CC8-8182-1837E40D7651}" srcOrd="9" destOrd="0" presId="urn:microsoft.com/office/officeart/2005/8/layout/vList3#1"/>
    <dgm:cxn modelId="{2806A6C9-D174-4F62-9FE5-C300AD502170}" type="presParOf" srcId="{301B2529-EFD0-40AE-8257-6EC4739C1F1A}" destId="{4DD1C125-D0AE-4A00-B271-B87772E304CB}" srcOrd="10" destOrd="0" presId="urn:microsoft.com/office/officeart/2005/8/layout/vList3#1"/>
    <dgm:cxn modelId="{241533AD-BD52-4ADB-8083-392A2C532267}" type="presParOf" srcId="{4DD1C125-D0AE-4A00-B271-B87772E304CB}" destId="{4E909926-793A-44AD-A444-A59CA3F2DED0}" srcOrd="0" destOrd="0" presId="urn:microsoft.com/office/officeart/2005/8/layout/vList3#1"/>
    <dgm:cxn modelId="{06240ACF-371F-4183-9C5F-D5F4BA4F6104}" type="presParOf" srcId="{4DD1C125-D0AE-4A00-B271-B87772E304CB}" destId="{31D0BCF2-DA45-485C-BA38-75E23013E1D5}" srcOrd="1" destOrd="0" presId="urn:microsoft.com/office/officeart/2005/8/layout/vList3#1"/>
    <dgm:cxn modelId="{A18DA18F-ED16-4177-B9C2-FBBAF53106CE}" type="presParOf" srcId="{301B2529-EFD0-40AE-8257-6EC4739C1F1A}" destId="{469258D7-7F2F-4B37-8A35-452434FE9F53}" srcOrd="11" destOrd="0" presId="urn:microsoft.com/office/officeart/2005/8/layout/vList3#1"/>
    <dgm:cxn modelId="{BE623575-D860-4139-BB58-334B25ACB239}" type="presParOf" srcId="{301B2529-EFD0-40AE-8257-6EC4739C1F1A}" destId="{770DFBBA-642A-47F1-A6B6-C3AE14CFF783}" srcOrd="12" destOrd="0" presId="urn:microsoft.com/office/officeart/2005/8/layout/vList3#1"/>
    <dgm:cxn modelId="{033FFCF0-343B-4B6F-AFF9-9755957AF82B}" type="presParOf" srcId="{770DFBBA-642A-47F1-A6B6-C3AE14CFF783}" destId="{82980242-8062-4DEC-8B51-1BD3BCBFA72B}" srcOrd="0" destOrd="0" presId="urn:microsoft.com/office/officeart/2005/8/layout/vList3#1"/>
    <dgm:cxn modelId="{7C4FC05D-34BF-4430-BCEB-DAE11DA4104D}" type="presParOf" srcId="{770DFBBA-642A-47F1-A6B6-C3AE14CFF783}" destId="{D7CF00EC-AC82-4A78-9559-35F110D6EB2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9E3AB0-4B9F-4541-84C0-34E26FA2B78A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95EA89-7CB6-4CAB-9212-DFCED1D86A3E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+mj-lt"/>
            </a:rPr>
            <a:t>Учитывайте возраст участников мероприятия</a:t>
          </a:r>
          <a:endParaRPr lang="ru-RU" dirty="0">
            <a:solidFill>
              <a:schemeClr val="bg1"/>
            </a:solidFill>
            <a:latin typeface="+mj-lt"/>
          </a:endParaRPr>
        </a:p>
      </dgm:t>
    </dgm:pt>
    <dgm:pt modelId="{56F3205D-06B3-4C95-A196-B43FCA0DE071}" type="parTrans" cxnId="{91E65B12-8703-4F57-B676-5BCDD9316106}">
      <dgm:prSet/>
      <dgm:spPr/>
      <dgm:t>
        <a:bodyPr/>
        <a:lstStyle/>
        <a:p>
          <a:endParaRPr lang="ru-RU"/>
        </a:p>
      </dgm:t>
    </dgm:pt>
    <dgm:pt modelId="{DF0FCA66-5B76-4BC3-99B1-127527E6EB87}" type="sibTrans" cxnId="{91E65B12-8703-4F57-B676-5BCDD9316106}">
      <dgm:prSet/>
      <dgm:spPr/>
      <dgm:t>
        <a:bodyPr/>
        <a:lstStyle/>
        <a:p>
          <a:endParaRPr lang="ru-RU"/>
        </a:p>
      </dgm:t>
    </dgm:pt>
    <dgm:pt modelId="{01D2F71A-7535-460D-8400-FD03C5660A56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+mj-lt"/>
            </a:rPr>
            <a:t>Планируйте хронометраж (общий, поэтапный) </a:t>
          </a:r>
        </a:p>
      </dgm:t>
    </dgm:pt>
    <dgm:pt modelId="{90FDE319-DF4C-4B0B-BF94-8D25785DE07A}" type="parTrans" cxnId="{2CCAC42C-996B-4E8A-AFC9-68590D194F56}">
      <dgm:prSet/>
      <dgm:spPr/>
      <dgm:t>
        <a:bodyPr/>
        <a:lstStyle/>
        <a:p>
          <a:endParaRPr lang="ru-RU"/>
        </a:p>
      </dgm:t>
    </dgm:pt>
    <dgm:pt modelId="{FD3DB7D5-81C7-4713-87C5-CA7B96983DCE}" type="sibTrans" cxnId="{2CCAC42C-996B-4E8A-AFC9-68590D194F56}">
      <dgm:prSet/>
      <dgm:spPr/>
      <dgm:t>
        <a:bodyPr/>
        <a:lstStyle/>
        <a:p>
          <a:endParaRPr lang="ru-RU"/>
        </a:p>
      </dgm:t>
    </dgm:pt>
    <dgm:pt modelId="{8EBFE132-A78F-4025-9C5F-E29EF000E361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+mj-lt"/>
            </a:rPr>
            <a:t>Имейте запасные задания </a:t>
          </a:r>
        </a:p>
      </dgm:t>
    </dgm:pt>
    <dgm:pt modelId="{FEA1989B-FAC7-407B-AB55-689AB4982FEA}" type="parTrans" cxnId="{02391BAE-1996-4D45-8246-0776671028EC}">
      <dgm:prSet/>
      <dgm:spPr/>
      <dgm:t>
        <a:bodyPr/>
        <a:lstStyle/>
        <a:p>
          <a:endParaRPr lang="ru-RU"/>
        </a:p>
      </dgm:t>
    </dgm:pt>
    <dgm:pt modelId="{AC18BF83-5AE2-4C13-9A32-028378B76EA3}" type="sibTrans" cxnId="{02391BAE-1996-4D45-8246-0776671028EC}">
      <dgm:prSet/>
      <dgm:spPr/>
      <dgm:t>
        <a:bodyPr/>
        <a:lstStyle/>
        <a:p>
          <a:endParaRPr lang="ru-RU"/>
        </a:p>
      </dgm:t>
    </dgm:pt>
    <dgm:pt modelId="{ED3FD6CC-57F2-4FC2-BD77-177C146EEC3C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+mj-lt"/>
            </a:rPr>
            <a:t>Привлекайте участников к подготовке мероприятия</a:t>
          </a:r>
        </a:p>
      </dgm:t>
    </dgm:pt>
    <dgm:pt modelId="{64FE702B-E129-431A-B8C8-51EDFE56F27B}" type="parTrans" cxnId="{6CEA322C-4F89-4B50-95EF-A768DF94B090}">
      <dgm:prSet/>
      <dgm:spPr/>
      <dgm:t>
        <a:bodyPr/>
        <a:lstStyle/>
        <a:p>
          <a:endParaRPr lang="ru-RU"/>
        </a:p>
      </dgm:t>
    </dgm:pt>
    <dgm:pt modelId="{A0A75B3F-1B89-421B-BEBC-955636AB6AAB}" type="sibTrans" cxnId="{6CEA322C-4F89-4B50-95EF-A768DF94B090}">
      <dgm:prSet/>
      <dgm:spPr/>
      <dgm:t>
        <a:bodyPr/>
        <a:lstStyle/>
        <a:p>
          <a:endParaRPr lang="ru-RU"/>
        </a:p>
      </dgm:t>
    </dgm:pt>
    <dgm:pt modelId="{1FA7B054-BC32-46EA-BF54-61B26DBF3830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+mj-lt"/>
            </a:rPr>
            <a:t>Выстраивайте программу по принципу контраста</a:t>
          </a:r>
        </a:p>
      </dgm:t>
    </dgm:pt>
    <dgm:pt modelId="{C0ED3577-C8CB-4AC9-82AE-C858B540C175}" type="parTrans" cxnId="{FEF0BD8A-D79E-4337-A6E5-36EAC291182F}">
      <dgm:prSet/>
      <dgm:spPr/>
      <dgm:t>
        <a:bodyPr/>
        <a:lstStyle/>
        <a:p>
          <a:endParaRPr lang="ru-RU"/>
        </a:p>
      </dgm:t>
    </dgm:pt>
    <dgm:pt modelId="{0C78011E-F834-42BF-B2A8-FD363013E4BC}" type="sibTrans" cxnId="{FEF0BD8A-D79E-4337-A6E5-36EAC291182F}">
      <dgm:prSet/>
      <dgm:spPr/>
      <dgm:t>
        <a:bodyPr/>
        <a:lstStyle/>
        <a:p>
          <a:endParaRPr lang="ru-RU"/>
        </a:p>
      </dgm:t>
    </dgm:pt>
    <dgm:pt modelId="{6506507D-97F9-4443-BD77-A576DA92CB1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+mj-lt"/>
            </a:rPr>
            <a:t>Не забывайте о культуре общения </a:t>
          </a:r>
          <a:endParaRPr lang="ru-RU" dirty="0">
            <a:latin typeface="+mj-lt"/>
          </a:endParaRPr>
        </a:p>
      </dgm:t>
    </dgm:pt>
    <dgm:pt modelId="{E9B7F347-6130-4A32-9F99-B800374E207D}" type="parTrans" cxnId="{C1FF4D0B-AA9E-450A-8C11-E1D11B9F1C43}">
      <dgm:prSet/>
      <dgm:spPr/>
      <dgm:t>
        <a:bodyPr/>
        <a:lstStyle/>
        <a:p>
          <a:endParaRPr lang="ru-RU"/>
        </a:p>
      </dgm:t>
    </dgm:pt>
    <dgm:pt modelId="{D817E313-EAFE-4EE6-9B85-3A30215BF97D}" type="sibTrans" cxnId="{C1FF4D0B-AA9E-450A-8C11-E1D11B9F1C43}">
      <dgm:prSet/>
      <dgm:spPr/>
      <dgm:t>
        <a:bodyPr/>
        <a:lstStyle/>
        <a:p>
          <a:endParaRPr lang="ru-RU"/>
        </a:p>
      </dgm:t>
    </dgm:pt>
    <dgm:pt modelId="{997375FF-BB9C-4B82-B13F-52505FD076D2}" type="pres">
      <dgm:prSet presAssocID="{759E3AB0-4B9F-4541-84C0-34E26FA2B7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161965-E1E4-462E-B956-A6923FD8781F}" type="pres">
      <dgm:prSet presAssocID="{B195EA89-7CB6-4CAB-9212-DFCED1D86A3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3760A-5A8E-41DD-B27D-92BAF0DBBE5E}" type="pres">
      <dgm:prSet presAssocID="{DF0FCA66-5B76-4BC3-99B1-127527E6EB87}" presName="sibTrans" presStyleCnt="0"/>
      <dgm:spPr/>
    </dgm:pt>
    <dgm:pt modelId="{5CBECF54-DDC6-4F59-9AF7-FB227C27CF49}" type="pres">
      <dgm:prSet presAssocID="{01D2F71A-7535-460D-8400-FD03C5660A5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FEF42-0C9B-4BB4-BFB5-63DE2A1166D2}" type="pres">
      <dgm:prSet presAssocID="{FD3DB7D5-81C7-4713-87C5-CA7B96983DCE}" presName="sibTrans" presStyleCnt="0"/>
      <dgm:spPr/>
    </dgm:pt>
    <dgm:pt modelId="{10EFFCD7-5277-4B0D-9F1C-109749BA657C}" type="pres">
      <dgm:prSet presAssocID="{8EBFE132-A78F-4025-9C5F-E29EF000E36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7D2D9-1852-48B9-85B7-728CB765DC5D}" type="pres">
      <dgm:prSet presAssocID="{AC18BF83-5AE2-4C13-9A32-028378B76EA3}" presName="sibTrans" presStyleCnt="0"/>
      <dgm:spPr/>
    </dgm:pt>
    <dgm:pt modelId="{A9601202-6707-492D-B66D-4B90EEEE2E27}" type="pres">
      <dgm:prSet presAssocID="{ED3FD6CC-57F2-4FC2-BD77-177C146EEC3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425D6-E50F-49BA-BDC9-A62EEB4AFDEC}" type="pres">
      <dgm:prSet presAssocID="{A0A75B3F-1B89-421B-BEBC-955636AB6AAB}" presName="sibTrans" presStyleCnt="0"/>
      <dgm:spPr/>
    </dgm:pt>
    <dgm:pt modelId="{C93230B3-B5FE-4452-BF75-1576EE5B3230}" type="pres">
      <dgm:prSet presAssocID="{1FA7B054-BC32-46EA-BF54-61B26DBF383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1162B-10CF-4599-B776-5DE6B62DCD64}" type="pres">
      <dgm:prSet presAssocID="{0C78011E-F834-42BF-B2A8-FD363013E4BC}" presName="sibTrans" presStyleCnt="0"/>
      <dgm:spPr/>
    </dgm:pt>
    <dgm:pt modelId="{24EC3FB5-89FB-4B92-AF98-0FEDA1931034}" type="pres">
      <dgm:prSet presAssocID="{6506507D-97F9-4443-BD77-A576DA92CB1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598B7-2317-47A7-8223-1A3211C0BF2B}" type="presOf" srcId="{1FA7B054-BC32-46EA-BF54-61B26DBF3830}" destId="{C93230B3-B5FE-4452-BF75-1576EE5B3230}" srcOrd="0" destOrd="0" presId="urn:microsoft.com/office/officeart/2005/8/layout/default"/>
    <dgm:cxn modelId="{2CCAC42C-996B-4E8A-AFC9-68590D194F56}" srcId="{759E3AB0-4B9F-4541-84C0-34E26FA2B78A}" destId="{01D2F71A-7535-460D-8400-FD03C5660A56}" srcOrd="1" destOrd="0" parTransId="{90FDE319-DF4C-4B0B-BF94-8D25785DE07A}" sibTransId="{FD3DB7D5-81C7-4713-87C5-CA7B96983DCE}"/>
    <dgm:cxn modelId="{D87E620E-2130-46CA-AD2A-53CA4488599F}" type="presOf" srcId="{B195EA89-7CB6-4CAB-9212-DFCED1D86A3E}" destId="{36161965-E1E4-462E-B956-A6923FD8781F}" srcOrd="0" destOrd="0" presId="urn:microsoft.com/office/officeart/2005/8/layout/default"/>
    <dgm:cxn modelId="{2CBA7832-B237-4854-8DD3-D86611A2DCC5}" type="presOf" srcId="{ED3FD6CC-57F2-4FC2-BD77-177C146EEC3C}" destId="{A9601202-6707-492D-B66D-4B90EEEE2E27}" srcOrd="0" destOrd="0" presId="urn:microsoft.com/office/officeart/2005/8/layout/default"/>
    <dgm:cxn modelId="{7A816778-DE34-43B1-B6B2-6609D7F06362}" type="presOf" srcId="{8EBFE132-A78F-4025-9C5F-E29EF000E361}" destId="{10EFFCD7-5277-4B0D-9F1C-109749BA657C}" srcOrd="0" destOrd="0" presId="urn:microsoft.com/office/officeart/2005/8/layout/default"/>
    <dgm:cxn modelId="{7EEDF4E3-413F-4275-9207-99A9B7ACB54C}" type="presOf" srcId="{759E3AB0-4B9F-4541-84C0-34E26FA2B78A}" destId="{997375FF-BB9C-4B82-B13F-52505FD076D2}" srcOrd="0" destOrd="0" presId="urn:microsoft.com/office/officeart/2005/8/layout/default"/>
    <dgm:cxn modelId="{E02C5C78-A5FD-433B-BB27-5D40EC0D9DD2}" type="presOf" srcId="{6506507D-97F9-4443-BD77-A576DA92CB1D}" destId="{24EC3FB5-89FB-4B92-AF98-0FEDA1931034}" srcOrd="0" destOrd="0" presId="urn:microsoft.com/office/officeart/2005/8/layout/default"/>
    <dgm:cxn modelId="{FEF0BD8A-D79E-4337-A6E5-36EAC291182F}" srcId="{759E3AB0-4B9F-4541-84C0-34E26FA2B78A}" destId="{1FA7B054-BC32-46EA-BF54-61B26DBF3830}" srcOrd="4" destOrd="0" parTransId="{C0ED3577-C8CB-4AC9-82AE-C858B540C175}" sibTransId="{0C78011E-F834-42BF-B2A8-FD363013E4BC}"/>
    <dgm:cxn modelId="{02391BAE-1996-4D45-8246-0776671028EC}" srcId="{759E3AB0-4B9F-4541-84C0-34E26FA2B78A}" destId="{8EBFE132-A78F-4025-9C5F-E29EF000E361}" srcOrd="2" destOrd="0" parTransId="{FEA1989B-FAC7-407B-AB55-689AB4982FEA}" sibTransId="{AC18BF83-5AE2-4C13-9A32-028378B76EA3}"/>
    <dgm:cxn modelId="{6CEA322C-4F89-4B50-95EF-A768DF94B090}" srcId="{759E3AB0-4B9F-4541-84C0-34E26FA2B78A}" destId="{ED3FD6CC-57F2-4FC2-BD77-177C146EEC3C}" srcOrd="3" destOrd="0" parTransId="{64FE702B-E129-431A-B8C8-51EDFE56F27B}" sibTransId="{A0A75B3F-1B89-421B-BEBC-955636AB6AAB}"/>
    <dgm:cxn modelId="{069041E4-2C30-4C17-A2C1-B7B9B4937A82}" type="presOf" srcId="{01D2F71A-7535-460D-8400-FD03C5660A56}" destId="{5CBECF54-DDC6-4F59-9AF7-FB227C27CF49}" srcOrd="0" destOrd="0" presId="urn:microsoft.com/office/officeart/2005/8/layout/default"/>
    <dgm:cxn modelId="{C1FF4D0B-AA9E-450A-8C11-E1D11B9F1C43}" srcId="{759E3AB0-4B9F-4541-84C0-34E26FA2B78A}" destId="{6506507D-97F9-4443-BD77-A576DA92CB1D}" srcOrd="5" destOrd="0" parTransId="{E9B7F347-6130-4A32-9F99-B800374E207D}" sibTransId="{D817E313-EAFE-4EE6-9B85-3A30215BF97D}"/>
    <dgm:cxn modelId="{91E65B12-8703-4F57-B676-5BCDD9316106}" srcId="{759E3AB0-4B9F-4541-84C0-34E26FA2B78A}" destId="{B195EA89-7CB6-4CAB-9212-DFCED1D86A3E}" srcOrd="0" destOrd="0" parTransId="{56F3205D-06B3-4C95-A196-B43FCA0DE071}" sibTransId="{DF0FCA66-5B76-4BC3-99B1-127527E6EB87}"/>
    <dgm:cxn modelId="{9357B23F-07F2-492F-A5CC-40CAE52225B2}" type="presParOf" srcId="{997375FF-BB9C-4B82-B13F-52505FD076D2}" destId="{36161965-E1E4-462E-B956-A6923FD8781F}" srcOrd="0" destOrd="0" presId="urn:microsoft.com/office/officeart/2005/8/layout/default"/>
    <dgm:cxn modelId="{8B2066A9-B6DF-46F4-A75F-B9A784DBC90F}" type="presParOf" srcId="{997375FF-BB9C-4B82-B13F-52505FD076D2}" destId="{EB43760A-5A8E-41DD-B27D-92BAF0DBBE5E}" srcOrd="1" destOrd="0" presId="urn:microsoft.com/office/officeart/2005/8/layout/default"/>
    <dgm:cxn modelId="{40637CBC-8EC2-484D-B1E9-B07BEF084E54}" type="presParOf" srcId="{997375FF-BB9C-4B82-B13F-52505FD076D2}" destId="{5CBECF54-DDC6-4F59-9AF7-FB227C27CF49}" srcOrd="2" destOrd="0" presId="urn:microsoft.com/office/officeart/2005/8/layout/default"/>
    <dgm:cxn modelId="{0B1B069E-2A85-4EC3-8BE5-A7BFFF50FFC4}" type="presParOf" srcId="{997375FF-BB9C-4B82-B13F-52505FD076D2}" destId="{33EFEF42-0C9B-4BB4-BFB5-63DE2A1166D2}" srcOrd="3" destOrd="0" presId="urn:microsoft.com/office/officeart/2005/8/layout/default"/>
    <dgm:cxn modelId="{40544219-0A44-4BCD-91DC-B7BFEBC0AB35}" type="presParOf" srcId="{997375FF-BB9C-4B82-B13F-52505FD076D2}" destId="{10EFFCD7-5277-4B0D-9F1C-109749BA657C}" srcOrd="4" destOrd="0" presId="urn:microsoft.com/office/officeart/2005/8/layout/default"/>
    <dgm:cxn modelId="{DA4F4EDF-00AB-43B7-9B19-8C57FBE7AD30}" type="presParOf" srcId="{997375FF-BB9C-4B82-B13F-52505FD076D2}" destId="{0507D2D9-1852-48B9-85B7-728CB765DC5D}" srcOrd="5" destOrd="0" presId="urn:microsoft.com/office/officeart/2005/8/layout/default"/>
    <dgm:cxn modelId="{39D18D97-3B52-4C77-AFB5-31136E65D65B}" type="presParOf" srcId="{997375FF-BB9C-4B82-B13F-52505FD076D2}" destId="{A9601202-6707-492D-B66D-4B90EEEE2E27}" srcOrd="6" destOrd="0" presId="urn:microsoft.com/office/officeart/2005/8/layout/default"/>
    <dgm:cxn modelId="{6DD14CD5-1833-48D1-8A1E-46DA660AE93E}" type="presParOf" srcId="{997375FF-BB9C-4B82-B13F-52505FD076D2}" destId="{CC6425D6-E50F-49BA-BDC9-A62EEB4AFDEC}" srcOrd="7" destOrd="0" presId="urn:microsoft.com/office/officeart/2005/8/layout/default"/>
    <dgm:cxn modelId="{22EAD760-CFC7-4E13-90E0-7566E9BD8727}" type="presParOf" srcId="{997375FF-BB9C-4B82-B13F-52505FD076D2}" destId="{C93230B3-B5FE-4452-BF75-1576EE5B3230}" srcOrd="8" destOrd="0" presId="urn:microsoft.com/office/officeart/2005/8/layout/default"/>
    <dgm:cxn modelId="{D2A5DCD2-8213-4055-A914-306F615EB56D}" type="presParOf" srcId="{997375FF-BB9C-4B82-B13F-52505FD076D2}" destId="{A331162B-10CF-4599-B776-5DE6B62DCD64}" srcOrd="9" destOrd="0" presId="urn:microsoft.com/office/officeart/2005/8/layout/default"/>
    <dgm:cxn modelId="{4C3F420D-E403-462D-AD10-A4BA47BCDFD8}" type="presParOf" srcId="{997375FF-BB9C-4B82-B13F-52505FD076D2}" destId="{24EC3FB5-89FB-4B92-AF98-0FEDA193103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C6EE5B-82B5-4032-8AAB-23D0F4AB2183}">
      <dsp:nvSpPr>
        <dsp:cNvPr id="0" name=""/>
        <dsp:cNvSpPr/>
      </dsp:nvSpPr>
      <dsp:spPr>
        <a:xfrm rot="10800000">
          <a:off x="1830367" y="3020"/>
          <a:ext cx="6688750" cy="582426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834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+mj-lt"/>
            </a:rPr>
            <a:t>Организационный</a:t>
          </a:r>
          <a:endParaRPr lang="ru-RU" sz="2200" b="1" kern="1200" dirty="0">
            <a:solidFill>
              <a:schemeClr val="tx1"/>
            </a:solidFill>
            <a:latin typeface="+mj-lt"/>
          </a:endParaRPr>
        </a:p>
      </dsp:txBody>
      <dsp:txXfrm rot="10800000">
        <a:off x="1830367" y="3020"/>
        <a:ext cx="6688750" cy="582426"/>
      </dsp:txXfrm>
    </dsp:sp>
    <dsp:sp modelId="{88EF5D39-FCCF-4B61-BA6F-BA2C1A524522}">
      <dsp:nvSpPr>
        <dsp:cNvPr id="0" name=""/>
        <dsp:cNvSpPr/>
      </dsp:nvSpPr>
      <dsp:spPr>
        <a:xfrm>
          <a:off x="1539153" y="3020"/>
          <a:ext cx="582426" cy="58242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26EFC51-2825-4941-B3B4-53363FB13C1F}">
      <dsp:nvSpPr>
        <dsp:cNvPr id="0" name=""/>
        <dsp:cNvSpPr/>
      </dsp:nvSpPr>
      <dsp:spPr>
        <a:xfrm rot="10800000">
          <a:off x="1830367" y="759306"/>
          <a:ext cx="6688750" cy="582426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834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+mj-lt"/>
            </a:rPr>
            <a:t>Подготовительный</a:t>
          </a:r>
          <a:endParaRPr lang="ru-RU" sz="2200" b="1" kern="1200" dirty="0">
            <a:solidFill>
              <a:schemeClr val="tx1"/>
            </a:solidFill>
            <a:latin typeface="+mj-lt"/>
          </a:endParaRPr>
        </a:p>
      </dsp:txBody>
      <dsp:txXfrm rot="10800000">
        <a:off x="1830367" y="759306"/>
        <a:ext cx="6688750" cy="582426"/>
      </dsp:txXfrm>
    </dsp:sp>
    <dsp:sp modelId="{57CBB83A-157F-4313-8AB6-F4BA7387FCF6}">
      <dsp:nvSpPr>
        <dsp:cNvPr id="0" name=""/>
        <dsp:cNvSpPr/>
      </dsp:nvSpPr>
      <dsp:spPr>
        <a:xfrm>
          <a:off x="1539153" y="759306"/>
          <a:ext cx="582426" cy="58242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207CC4E-37F3-47C1-97C2-6BFB320C02B5}">
      <dsp:nvSpPr>
        <dsp:cNvPr id="0" name=""/>
        <dsp:cNvSpPr/>
      </dsp:nvSpPr>
      <dsp:spPr>
        <a:xfrm rot="10800000">
          <a:off x="1830367" y="1515591"/>
          <a:ext cx="6688750" cy="582426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834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+mj-lt"/>
            </a:rPr>
            <a:t>Основной 1</a:t>
          </a:r>
          <a:endParaRPr lang="ru-RU" sz="2200" b="1" kern="1200" dirty="0">
            <a:solidFill>
              <a:schemeClr val="tx1"/>
            </a:solidFill>
            <a:latin typeface="+mj-lt"/>
          </a:endParaRPr>
        </a:p>
      </dsp:txBody>
      <dsp:txXfrm rot="10800000">
        <a:off x="1830367" y="1515591"/>
        <a:ext cx="6688750" cy="582426"/>
      </dsp:txXfrm>
    </dsp:sp>
    <dsp:sp modelId="{B9EE9ADE-9371-41F4-8859-5FC35164084E}">
      <dsp:nvSpPr>
        <dsp:cNvPr id="0" name=""/>
        <dsp:cNvSpPr/>
      </dsp:nvSpPr>
      <dsp:spPr>
        <a:xfrm>
          <a:off x="1539153" y="1515591"/>
          <a:ext cx="582426" cy="58242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BB61B87-193D-482A-B772-FDB3C86C8400}">
      <dsp:nvSpPr>
        <dsp:cNvPr id="0" name=""/>
        <dsp:cNvSpPr/>
      </dsp:nvSpPr>
      <dsp:spPr>
        <a:xfrm rot="10800000">
          <a:off x="1830367" y="2271877"/>
          <a:ext cx="6688750" cy="582426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834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+mj-lt"/>
            </a:rPr>
            <a:t>Активизация эмоционального настроя</a:t>
          </a:r>
          <a:endParaRPr lang="ru-RU" sz="2200" b="1" kern="1200" dirty="0">
            <a:solidFill>
              <a:schemeClr val="tx1"/>
            </a:solidFill>
            <a:latin typeface="+mj-lt"/>
          </a:endParaRPr>
        </a:p>
      </dsp:txBody>
      <dsp:txXfrm rot="10800000">
        <a:off x="1830367" y="2271877"/>
        <a:ext cx="6688750" cy="582426"/>
      </dsp:txXfrm>
    </dsp:sp>
    <dsp:sp modelId="{52C752F7-075C-4274-9F2B-0F273ABED78B}">
      <dsp:nvSpPr>
        <dsp:cNvPr id="0" name=""/>
        <dsp:cNvSpPr/>
      </dsp:nvSpPr>
      <dsp:spPr>
        <a:xfrm>
          <a:off x="1539153" y="2271877"/>
          <a:ext cx="582426" cy="58242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BD337D9-0681-4058-A36E-21C6271DE7E2}">
      <dsp:nvSpPr>
        <dsp:cNvPr id="0" name=""/>
        <dsp:cNvSpPr/>
      </dsp:nvSpPr>
      <dsp:spPr>
        <a:xfrm rot="10800000">
          <a:off x="1830367" y="3028163"/>
          <a:ext cx="6688750" cy="582426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834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+mj-lt"/>
            </a:rPr>
            <a:t>Основной 2</a:t>
          </a:r>
          <a:endParaRPr lang="ru-RU" sz="2200" b="1" kern="1200" dirty="0">
            <a:solidFill>
              <a:schemeClr val="tx1"/>
            </a:solidFill>
            <a:latin typeface="+mj-lt"/>
          </a:endParaRPr>
        </a:p>
      </dsp:txBody>
      <dsp:txXfrm rot="10800000">
        <a:off x="1830367" y="3028163"/>
        <a:ext cx="6688750" cy="582426"/>
      </dsp:txXfrm>
    </dsp:sp>
    <dsp:sp modelId="{E01E4280-0FC3-4BF6-859A-D094BB60116C}">
      <dsp:nvSpPr>
        <dsp:cNvPr id="0" name=""/>
        <dsp:cNvSpPr/>
      </dsp:nvSpPr>
      <dsp:spPr>
        <a:xfrm>
          <a:off x="1539153" y="3028163"/>
          <a:ext cx="582426" cy="58242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1D0BCF2-DA45-485C-BA38-75E23013E1D5}">
      <dsp:nvSpPr>
        <dsp:cNvPr id="0" name=""/>
        <dsp:cNvSpPr/>
      </dsp:nvSpPr>
      <dsp:spPr>
        <a:xfrm rot="10800000">
          <a:off x="1830367" y="3784448"/>
          <a:ext cx="6688750" cy="582426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834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+mj-lt"/>
            </a:rPr>
            <a:t>Контрольный</a:t>
          </a:r>
          <a:endParaRPr lang="ru-RU" sz="2200" b="1" kern="1200" dirty="0">
            <a:solidFill>
              <a:schemeClr val="tx1"/>
            </a:solidFill>
            <a:latin typeface="+mj-lt"/>
          </a:endParaRPr>
        </a:p>
      </dsp:txBody>
      <dsp:txXfrm rot="10800000">
        <a:off x="1830367" y="3784448"/>
        <a:ext cx="6688750" cy="582426"/>
      </dsp:txXfrm>
    </dsp:sp>
    <dsp:sp modelId="{4E909926-793A-44AD-A444-A59CA3F2DED0}">
      <dsp:nvSpPr>
        <dsp:cNvPr id="0" name=""/>
        <dsp:cNvSpPr/>
      </dsp:nvSpPr>
      <dsp:spPr>
        <a:xfrm>
          <a:off x="1539153" y="3784448"/>
          <a:ext cx="582426" cy="58242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7CF00EC-AC82-4A78-9559-35F110D6EB26}">
      <dsp:nvSpPr>
        <dsp:cNvPr id="0" name=""/>
        <dsp:cNvSpPr/>
      </dsp:nvSpPr>
      <dsp:spPr>
        <a:xfrm rot="10800000">
          <a:off x="1830367" y="4540734"/>
          <a:ext cx="6688750" cy="582426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834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+mj-lt"/>
            </a:rPr>
            <a:t>Итоговый</a:t>
          </a:r>
          <a:endParaRPr lang="ru-RU" sz="2200" b="1" kern="1200" dirty="0">
            <a:solidFill>
              <a:schemeClr val="tx1"/>
            </a:solidFill>
            <a:latin typeface="+mj-lt"/>
          </a:endParaRPr>
        </a:p>
      </dsp:txBody>
      <dsp:txXfrm rot="10800000">
        <a:off x="1830367" y="4540734"/>
        <a:ext cx="6688750" cy="582426"/>
      </dsp:txXfrm>
    </dsp:sp>
    <dsp:sp modelId="{82980242-8062-4DEC-8B51-1BD3BCBFA72B}">
      <dsp:nvSpPr>
        <dsp:cNvPr id="0" name=""/>
        <dsp:cNvSpPr/>
      </dsp:nvSpPr>
      <dsp:spPr>
        <a:xfrm>
          <a:off x="1539153" y="4540734"/>
          <a:ext cx="582426" cy="58242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161965-E1E4-462E-B956-A6923FD8781F}">
      <dsp:nvSpPr>
        <dsp:cNvPr id="0" name=""/>
        <dsp:cNvSpPr/>
      </dsp:nvSpPr>
      <dsp:spPr>
        <a:xfrm>
          <a:off x="0" y="62422"/>
          <a:ext cx="3329159" cy="1997495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bg1"/>
              </a:solidFill>
              <a:latin typeface="+mj-lt"/>
            </a:rPr>
            <a:t>Учитывайте возраст участников мероприятия</a:t>
          </a:r>
          <a:endParaRPr lang="ru-RU" sz="3300" kern="1200" dirty="0">
            <a:solidFill>
              <a:schemeClr val="bg1"/>
            </a:solidFill>
            <a:latin typeface="+mj-lt"/>
          </a:endParaRPr>
        </a:p>
      </dsp:txBody>
      <dsp:txXfrm>
        <a:off x="0" y="62422"/>
        <a:ext cx="3329159" cy="1997495"/>
      </dsp:txXfrm>
    </dsp:sp>
    <dsp:sp modelId="{5CBECF54-DDC6-4F59-9AF7-FB227C27CF49}">
      <dsp:nvSpPr>
        <dsp:cNvPr id="0" name=""/>
        <dsp:cNvSpPr/>
      </dsp:nvSpPr>
      <dsp:spPr>
        <a:xfrm>
          <a:off x="3662075" y="62422"/>
          <a:ext cx="3329159" cy="1997495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+mj-lt"/>
            </a:rPr>
            <a:t>Планируйте хронометраж (общий, поэтапный) </a:t>
          </a:r>
        </a:p>
      </dsp:txBody>
      <dsp:txXfrm>
        <a:off x="3662075" y="62422"/>
        <a:ext cx="3329159" cy="1997495"/>
      </dsp:txXfrm>
    </dsp:sp>
    <dsp:sp modelId="{10EFFCD7-5277-4B0D-9F1C-109749BA657C}">
      <dsp:nvSpPr>
        <dsp:cNvPr id="0" name=""/>
        <dsp:cNvSpPr/>
      </dsp:nvSpPr>
      <dsp:spPr>
        <a:xfrm>
          <a:off x="7324151" y="62422"/>
          <a:ext cx="3329159" cy="1997495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+mj-lt"/>
            </a:rPr>
            <a:t>Имейте запасные задания </a:t>
          </a:r>
        </a:p>
      </dsp:txBody>
      <dsp:txXfrm>
        <a:off x="7324151" y="62422"/>
        <a:ext cx="3329159" cy="1997495"/>
      </dsp:txXfrm>
    </dsp:sp>
    <dsp:sp modelId="{A9601202-6707-492D-B66D-4B90EEEE2E27}">
      <dsp:nvSpPr>
        <dsp:cNvPr id="0" name=""/>
        <dsp:cNvSpPr/>
      </dsp:nvSpPr>
      <dsp:spPr>
        <a:xfrm>
          <a:off x="0" y="2392833"/>
          <a:ext cx="3329159" cy="1997495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+mj-lt"/>
            </a:rPr>
            <a:t>Привлекайте участников к подготовке мероприятия</a:t>
          </a:r>
        </a:p>
      </dsp:txBody>
      <dsp:txXfrm>
        <a:off x="0" y="2392833"/>
        <a:ext cx="3329159" cy="1997495"/>
      </dsp:txXfrm>
    </dsp:sp>
    <dsp:sp modelId="{C93230B3-B5FE-4452-BF75-1576EE5B3230}">
      <dsp:nvSpPr>
        <dsp:cNvPr id="0" name=""/>
        <dsp:cNvSpPr/>
      </dsp:nvSpPr>
      <dsp:spPr>
        <a:xfrm>
          <a:off x="3662075" y="2392833"/>
          <a:ext cx="3329159" cy="1997495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+mj-lt"/>
            </a:rPr>
            <a:t>Выстраивайте программу по принципу контраста</a:t>
          </a:r>
        </a:p>
      </dsp:txBody>
      <dsp:txXfrm>
        <a:off x="3662075" y="2392833"/>
        <a:ext cx="3329159" cy="1997495"/>
      </dsp:txXfrm>
    </dsp:sp>
    <dsp:sp modelId="{24EC3FB5-89FB-4B92-AF98-0FEDA1931034}">
      <dsp:nvSpPr>
        <dsp:cNvPr id="0" name=""/>
        <dsp:cNvSpPr/>
      </dsp:nvSpPr>
      <dsp:spPr>
        <a:xfrm>
          <a:off x="7324151" y="2392833"/>
          <a:ext cx="3329159" cy="1997495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+mj-lt"/>
            </a:rPr>
            <a:t>Не забывайте о культуре общения </a:t>
          </a:r>
          <a:endParaRPr lang="ru-RU" sz="3300" kern="1200" dirty="0">
            <a:latin typeface="+mj-lt"/>
          </a:endParaRPr>
        </a:p>
      </dsp:txBody>
      <dsp:txXfrm>
        <a:off x="7324151" y="2392833"/>
        <a:ext cx="3329159" cy="1997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D7DDB-E271-432B-9209-48D0E35FA843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300D7-F128-42B4-9826-4BBB96E3D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300D7-F128-42B4-9826-4BBB96E3D73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598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15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51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142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35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496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44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005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752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680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248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8781013-0843-4930-A238-4DBC4A688E3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135BEC7E-B4F5-43D0-A18F-06B9228FD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47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5035" y="864006"/>
            <a:ext cx="9966960" cy="303580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Открытое занятие/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мероприятие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560" y="4610792"/>
            <a:ext cx="8503643" cy="764772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Семинар 26 октября 2021 года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83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4" y="484632"/>
            <a:ext cx="11346872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Алгоритм подготовки открытого занятия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5">
                    <a:lumMod val="50000"/>
                  </a:schemeClr>
                </a:solidFill>
              </a:rPr>
              <a:t>(Продолжительность занятия -  45 мин.)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291" y="2258291"/>
            <a:ext cx="11637818" cy="41355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Год обучения, возраст детей (для наилучшей демонстрации уровня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обученности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учащихся)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Определение темы ОЗ (наиболее выигрышная тема)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Выбор формы занятия (групповая, индивидуальная)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Составление плана открытого занятия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Подбор дидактического, раздаточного материала для занятия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Организационная работа (настрой детей, работа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 родителями и пр.)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Анализ и самоанализ открытого занятия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72108" y="4932218"/>
            <a:ext cx="1827709" cy="192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584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6" y="-1"/>
            <a:ext cx="10058400" cy="135774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План открытого занятия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Теоретическая часть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69846" y="1470244"/>
            <a:ext cx="10058400" cy="1134411"/>
          </a:xfrm>
        </p:spPr>
        <p:txBody>
          <a:bodyPr/>
          <a:lstStyle/>
          <a:p>
            <a:r>
              <a:rPr lang="ru-RU" b="1" dirty="0" smtClean="0">
                <a:latin typeface="+mj-lt"/>
              </a:rPr>
              <a:t>Тема занятия:  </a:t>
            </a:r>
            <a:r>
              <a:rPr lang="ru-RU" dirty="0" smtClean="0">
                <a:latin typeface="+mj-lt"/>
              </a:rPr>
              <a:t>ясная, определенная (для конкретного занятия)</a:t>
            </a:r>
          </a:p>
          <a:p>
            <a:r>
              <a:rPr lang="ru-RU" b="1" dirty="0" smtClean="0">
                <a:latin typeface="+mj-lt"/>
              </a:rPr>
              <a:t>Цель занятия:</a:t>
            </a:r>
            <a:r>
              <a:rPr lang="ru-RU" dirty="0" smtClean="0">
                <a:latin typeface="+mj-lt"/>
              </a:rPr>
              <a:t> достижимая на данном конкретном занятии, не является целью программы</a:t>
            </a:r>
          </a:p>
          <a:p>
            <a:endParaRPr lang="ru-RU" dirty="0" smtClean="0">
              <a:latin typeface="+mj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2947922"/>
              </p:ext>
            </p:extLst>
          </p:nvPr>
        </p:nvGraphicFramePr>
        <p:xfrm>
          <a:off x="0" y="2540000"/>
          <a:ext cx="12192000" cy="454852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404103391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2422507235"/>
                    </a:ext>
                  </a:extLst>
                </a:gridCol>
              </a:tblGrid>
              <a:tr h="59079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Задачи проведения занятия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(пошаговое достижение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цели)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Предполагаемые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результаты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(это зеркальное отражение задач)</a:t>
                      </a:r>
                      <a:endParaRPr lang="ru-R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9774775"/>
                  </a:ext>
                </a:extLst>
              </a:tr>
              <a:tr h="34228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Обучающие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647088"/>
                  </a:ext>
                </a:extLst>
              </a:tr>
              <a:tr h="34228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Теория (история, терминология</a:t>
                      </a:r>
                      <a:r>
                        <a:rPr lang="ru-RU" baseline="0" dirty="0" smtClean="0">
                          <a:latin typeface="+mj-lt"/>
                        </a:rPr>
                        <a:t> предмета)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Теория</a:t>
                      </a:r>
                      <a:r>
                        <a:rPr lang="ru-RU" baseline="0" dirty="0" smtClean="0">
                          <a:latin typeface="+mj-lt"/>
                        </a:rPr>
                        <a:t> (результат: дети знают…)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42934440"/>
                  </a:ext>
                </a:extLst>
              </a:tr>
              <a:tr h="5907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Практика (умение, действия, демонстрация)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Практика (результат: дети умеют, исполняют, демонстрируют …)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06053435"/>
                  </a:ext>
                </a:extLst>
              </a:tr>
              <a:tr h="342283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Развивающие</a:t>
                      </a:r>
                      <a:endParaRPr lang="ru-RU" b="1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8888681"/>
                  </a:ext>
                </a:extLst>
              </a:tr>
              <a:tr h="5907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Развитие общих, специальных, творческих способностей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Указать, чему  будет способствовать достигнутый уровень развития общих, специальных, творческих способностей в усвоении учебного материала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5481699"/>
                  </a:ext>
                </a:extLst>
              </a:tr>
              <a:tr h="342283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Воспитывающие</a:t>
                      </a:r>
                      <a:endParaRPr lang="ru-RU" b="1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5202266"/>
                  </a:ext>
                </a:extLst>
              </a:tr>
              <a:tr h="84398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Воспитание художественной, физической,</a:t>
                      </a:r>
                      <a:r>
                        <a:rPr lang="ru-RU" baseline="0" dirty="0" smtClean="0">
                          <a:latin typeface="+mj-lt"/>
                        </a:rPr>
                        <a:t> музыкальной и пр. культуры учащихся, интереса к предмету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То, что привнесено в культуру,</a:t>
                      </a:r>
                      <a:r>
                        <a:rPr lang="ru-RU" baseline="0" dirty="0" smtClean="0">
                          <a:latin typeface="+mj-lt"/>
                        </a:rPr>
                        <a:t> интересы детей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62547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76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6" y="-1"/>
            <a:ext cx="10058400" cy="135774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План открытого занятия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Практическая часть. Этапы занятия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2822519"/>
              </p:ext>
            </p:extLst>
          </p:nvPr>
        </p:nvGraphicFramePr>
        <p:xfrm>
          <a:off x="1069975" y="1482436"/>
          <a:ext cx="10058271" cy="5126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4793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35250"/>
            <a:ext cx="10058400" cy="78998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Полезные советы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03527" y="5749636"/>
            <a:ext cx="1288473" cy="11083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0352" y="1344166"/>
            <a:ext cx="6151421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1. При составлении плана ОЗ начните с практической части содержания занятия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352" y="4019549"/>
            <a:ext cx="4575611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3. Используйте дидактический, иллюстрационный материал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352" y="5323340"/>
            <a:ext cx="5517721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4. Дифференцированный подход (уделите внимание каждому ребенку)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352" y="2669543"/>
            <a:ext cx="4575611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. Разнообразьте формы занятия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7584" y="4019549"/>
            <a:ext cx="4094307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7. Не забывайте следить за дисциплиной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1773" y="5323340"/>
            <a:ext cx="567011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+mj-lt"/>
              </a:rPr>
              <a:t>8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. Продемонстрируйте результат (куплет песни, изделие, рисунок и пр.)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17584" y="2703119"/>
            <a:ext cx="4094307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+mj-lt"/>
              </a:rPr>
              <a:t>6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. Следите за хронометражем занятия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112" y="1344166"/>
            <a:ext cx="5382779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5. Будьте последовательны в своих действиях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124" name="Picture 4" descr="Важное объявлени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281" y="2326481"/>
            <a:ext cx="2847975" cy="2847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31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6" y="209320"/>
            <a:ext cx="10058400" cy="133304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chemeClr val="tx1"/>
                </a:solidFill>
              </a:rPr>
              <a:t>Сценарный план открытого мероприятия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Теоретическая часть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69846" y="1817076"/>
            <a:ext cx="10058400" cy="152103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>
                <a:latin typeface="+mj-lt"/>
              </a:rPr>
              <a:t>Тема мероприятия </a:t>
            </a:r>
          </a:p>
          <a:p>
            <a:r>
              <a:rPr lang="ru-RU" sz="7200" b="1" dirty="0" smtClean="0">
                <a:latin typeface="+mj-lt"/>
              </a:rPr>
              <a:t>Цель проведения открытого мероприятия</a:t>
            </a:r>
            <a:endParaRPr lang="ru-RU" sz="7200" dirty="0" smtClean="0">
              <a:latin typeface="+mj-lt"/>
            </a:endParaRPr>
          </a:p>
          <a:p>
            <a:r>
              <a:rPr lang="ru-RU" sz="7200" b="1" dirty="0" smtClean="0">
                <a:latin typeface="+mj-lt"/>
              </a:rPr>
              <a:t>Задачи проведения открытого мероприятия</a:t>
            </a:r>
            <a:endParaRPr lang="ru-RU" sz="7200" dirty="0" smtClean="0">
              <a:latin typeface="+mj-lt"/>
            </a:endParaRPr>
          </a:p>
          <a:p>
            <a:r>
              <a:rPr lang="ru-RU" sz="7200" b="1" dirty="0" smtClean="0">
                <a:latin typeface="+mj-lt"/>
              </a:rPr>
              <a:t>Ожидаемые результаты проведения открытого мероприятия</a:t>
            </a:r>
            <a:endParaRPr lang="ru-RU" sz="7200" dirty="0" smtClean="0">
              <a:latin typeface="+mj-lt"/>
            </a:endParaRPr>
          </a:p>
          <a:p>
            <a:pPr lvl="0">
              <a:buNone/>
            </a:pPr>
            <a:r>
              <a:rPr lang="ru-RU" sz="7200" b="1" dirty="0" smtClean="0"/>
              <a:t> </a:t>
            </a:r>
          </a:p>
          <a:p>
            <a:pPr lvl="0" algn="ctr">
              <a:buNone/>
            </a:pPr>
            <a:r>
              <a:rPr lang="ru-RU" sz="10000" b="1" dirty="0" smtClean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 </a:t>
            </a:r>
            <a:r>
              <a:rPr lang="ru-RU" sz="10000" b="1" u="sng" dirty="0" smtClean="0">
                <a:latin typeface="+mj-lt"/>
                <a:ea typeface="+mj-ea"/>
                <a:cs typeface="+mj-cs"/>
              </a:rPr>
              <a:t>Предварительная работа организатора  с участниками мероприятия (оформляется при необходимости)</a:t>
            </a:r>
          </a:p>
          <a:p>
            <a:pPr>
              <a:buNone/>
            </a:pPr>
            <a:r>
              <a:rPr lang="ru-RU" sz="6400" b="1" dirty="0" smtClean="0">
                <a:latin typeface="+mj-lt"/>
              </a:rPr>
              <a:t>Содержание работы</a:t>
            </a:r>
            <a:r>
              <a:rPr lang="ru-RU" sz="6400" dirty="0" smtClean="0">
                <a:latin typeface="+mj-lt"/>
              </a:rPr>
              <a:t>		</a:t>
            </a:r>
            <a:r>
              <a:rPr lang="ru-RU" sz="6400" b="1" dirty="0" smtClean="0">
                <a:latin typeface="+mj-lt"/>
              </a:rPr>
              <a:t>Сроки осуществления</a:t>
            </a:r>
            <a:r>
              <a:rPr lang="ru-RU" sz="6400" dirty="0" smtClean="0">
                <a:latin typeface="+mj-lt"/>
              </a:rPr>
              <a:t>		</a:t>
            </a:r>
            <a:r>
              <a:rPr lang="ru-RU" sz="6400" b="1" dirty="0" smtClean="0">
                <a:latin typeface="+mj-lt"/>
              </a:rPr>
              <a:t>Ответственный</a:t>
            </a:r>
            <a:endParaRPr lang="ru-RU" sz="6400" dirty="0" smtClean="0">
              <a:latin typeface="+mj-lt"/>
            </a:endParaRPr>
          </a:p>
          <a:p>
            <a:pPr lvl="0">
              <a:buNone/>
            </a:pPr>
            <a:r>
              <a:rPr lang="ru-RU" sz="6400" b="1" dirty="0" smtClean="0">
                <a:latin typeface="+mj-lt"/>
              </a:rPr>
              <a:t> </a:t>
            </a:r>
          </a:p>
          <a:p>
            <a:pPr algn="ctr"/>
            <a:r>
              <a:rPr lang="ru-RU" b="1" dirty="0" smtClean="0"/>
              <a:t>  </a:t>
            </a:r>
            <a:r>
              <a:rPr lang="ru-RU" sz="10000" b="1" u="sng" dirty="0" smtClean="0">
                <a:latin typeface="+mj-lt"/>
                <a:ea typeface="+mj-ea"/>
                <a:cs typeface="+mj-cs"/>
              </a:rPr>
              <a:t>Подготовительная работа организатора(</a:t>
            </a:r>
            <a:r>
              <a:rPr lang="ru-RU" sz="10000" b="1" u="sng" dirty="0" err="1" smtClean="0">
                <a:latin typeface="+mj-lt"/>
                <a:ea typeface="+mj-ea"/>
                <a:cs typeface="+mj-cs"/>
              </a:rPr>
              <a:t>ов</a:t>
            </a:r>
            <a:r>
              <a:rPr lang="ru-RU" sz="10000" b="1" u="sng" dirty="0" smtClean="0">
                <a:latin typeface="+mj-lt"/>
                <a:ea typeface="+mj-ea"/>
                <a:cs typeface="+mj-cs"/>
              </a:rPr>
              <a:t>) мероприятия</a:t>
            </a:r>
          </a:p>
          <a:p>
            <a:endParaRPr lang="ru-RU" dirty="0" smtClean="0"/>
          </a:p>
          <a:p>
            <a:r>
              <a:rPr lang="ru-RU" b="1" dirty="0" smtClean="0"/>
              <a:t>  </a:t>
            </a:r>
          </a:p>
          <a:p>
            <a:pPr>
              <a:buNone/>
            </a:pPr>
            <a:r>
              <a:rPr lang="ru-RU" sz="6400" b="1" dirty="0" smtClean="0">
                <a:latin typeface="+mj-lt"/>
              </a:rPr>
              <a:t>Содержание работы</a:t>
            </a:r>
            <a:r>
              <a:rPr lang="ru-RU" sz="6400" dirty="0" smtClean="0">
                <a:latin typeface="+mj-lt"/>
              </a:rPr>
              <a:t>		</a:t>
            </a:r>
            <a:r>
              <a:rPr lang="ru-RU" sz="6400" b="1" dirty="0" smtClean="0">
                <a:latin typeface="+mj-lt"/>
              </a:rPr>
              <a:t>Сроки осуществления</a:t>
            </a:r>
            <a:r>
              <a:rPr lang="ru-RU" sz="6400" dirty="0" smtClean="0">
                <a:latin typeface="+mj-lt"/>
              </a:rPr>
              <a:t>		</a:t>
            </a:r>
            <a:r>
              <a:rPr lang="ru-RU" sz="6400" b="1" dirty="0" smtClean="0">
                <a:latin typeface="+mj-lt"/>
              </a:rPr>
              <a:t>Ответственный</a:t>
            </a:r>
            <a:endParaRPr lang="ru-RU" sz="6400" dirty="0" smtClean="0">
              <a:latin typeface="+mj-lt"/>
            </a:endParaRPr>
          </a:p>
          <a:p>
            <a:pPr lvl="0">
              <a:buNone/>
            </a:pPr>
            <a:r>
              <a:rPr lang="ru-RU" sz="6400" b="1" dirty="0" smtClean="0">
                <a:latin typeface="+mj-lt"/>
              </a:rPr>
              <a:t> </a:t>
            </a:r>
          </a:p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b="1" dirty="0" smtClean="0"/>
          </a:p>
          <a:p>
            <a:pPr lvl="0"/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b="1" dirty="0" smtClean="0"/>
              <a:t> </a:t>
            </a:r>
          </a:p>
          <a:p>
            <a:pPr lvl="0"/>
            <a:r>
              <a:rPr lang="ru-RU" b="1" dirty="0" smtClean="0"/>
              <a:t> </a:t>
            </a:r>
          </a:p>
          <a:p>
            <a:endParaRPr lang="ru-R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6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140677"/>
            <a:ext cx="10058400" cy="98473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Сценарный план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открытого мероприятия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7385" y="1750422"/>
          <a:ext cx="1144306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723"/>
                <a:gridCol w="1634723"/>
                <a:gridCol w="1634723"/>
                <a:gridCol w="1634723"/>
                <a:gridCol w="1634723"/>
                <a:gridCol w="1634723"/>
                <a:gridCol w="1634723"/>
              </a:tblGrid>
              <a:tr h="13618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Время  проведения 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Место проведения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Этап мероприятия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Содержание этапов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проведения открытого мероприятия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Оснащение/ Ответствен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ный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Звук/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ный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Свет/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ный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Организационный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81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этап 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8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Заключительный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128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Полезные советы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804231" y="1685581"/>
          <a:ext cx="10653311" cy="4452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Важное объявлени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281138" y="1"/>
            <a:ext cx="1910862" cy="1910862"/>
          </a:xfrm>
          <a:prstGeom prst="rect">
            <a:avLst/>
          </a:prstGeom>
          <a:noFill/>
        </p:spPr>
      </p:pic>
      <p:pic>
        <p:nvPicPr>
          <p:cNvPr id="5" name="Picture 4" descr="Важное объявлени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852246" cy="1852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25200" y="5888182"/>
            <a:ext cx="1066800" cy="969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7" name="Picture 1" descr="C:\Users\REI\Desktop\spasibo-za-vnimani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5355" y="21870"/>
            <a:ext cx="8897814" cy="6679455"/>
          </a:xfrm>
          <a:prstGeom prst="rect">
            <a:avLst/>
          </a:prstGeom>
          <a:noFill/>
        </p:spPr>
      </p:pic>
      <p:pic>
        <p:nvPicPr>
          <p:cNvPr id="4099" name="Picture 3" descr="Спасибо за внимание! Картинки для презент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6738" y="0"/>
            <a:ext cx="9061939" cy="68026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71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Дерево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502</TotalTime>
  <Words>365</Words>
  <Application>Microsoft Office PowerPoint</Application>
  <PresentationFormat>Произвольный</PresentationFormat>
  <Paragraphs>100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Дерево</vt:lpstr>
      <vt:lpstr>Открытое занятие/ мероприятие</vt:lpstr>
      <vt:lpstr>Алгоритм подготовки открытого занятия  (Продолжительность занятия -  45 мин.)</vt:lpstr>
      <vt:lpstr>План открытого занятия Теоретическая часть</vt:lpstr>
      <vt:lpstr>План открытого занятия Практическая часть. Этапы занятия</vt:lpstr>
      <vt:lpstr>Полезные советы </vt:lpstr>
      <vt:lpstr>Сценарный план открытого мероприятия Теоретическая часть</vt:lpstr>
      <vt:lpstr>Сценарный план  открытого мероприятия</vt:lpstr>
      <vt:lpstr>Полезные советы 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Karina</dc:creator>
  <cp:lastModifiedBy>REI</cp:lastModifiedBy>
  <cp:revision>40</cp:revision>
  <dcterms:created xsi:type="dcterms:W3CDTF">2019-09-17T14:10:03Z</dcterms:created>
  <dcterms:modified xsi:type="dcterms:W3CDTF">2021-10-25T18:53:08Z</dcterms:modified>
</cp:coreProperties>
</file>